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pPr/>
              <a:t>03.03.2023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  <a:endParaRPr lang="tr-TR" sz="1800" b="1" cap="all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anose="030F0702030302020204" pitchFamily="66" charset="0"/>
            </a:endParaRP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07.03.2023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13.40</a:t>
            </a:r>
            <a:endParaRPr lang="tr-TR" sz="1800" b="1" i="1" baseline="30000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944266" y="4968627"/>
            <a:ext cx="3528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TUĞÇE NUR ÖZKARA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22518004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691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Nar Çekirdek Kabuklarının Sulu Çözeltiden Boyar Madde Uzaklaştırılmasında Adsorban Olarak Etkisi</a:t>
            </a:r>
            <a:endParaRPr lang="tr-TR" sz="2400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Times New Roman"/>
                <a:ea typeface="Batang"/>
              </a:rPr>
              <a:t>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 Dr. Nevim SAN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24" name="9 Resim" descr="Ekran görüntüsü 2022-04-09 023011.png"/>
          <p:cNvPicPr/>
          <p:nvPr/>
        </p:nvPicPr>
        <p:blipFill>
          <a:blip r:embed="rId5" cstate="print"/>
          <a:srcRect t="9524" b="4762"/>
          <a:stretch>
            <a:fillRect/>
          </a:stretch>
        </p:blipFill>
        <p:spPr bwMode="auto">
          <a:xfrm>
            <a:off x="2376314" y="7704931"/>
            <a:ext cx="266429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:\Users\Tuğçe Nur\Desktop\WhatsApp Image 2023-02-27 at 19.31.17.jpeg"/>
          <p:cNvPicPr>
            <a:picLocks noChangeAspect="1" noChangeArrowheads="1"/>
          </p:cNvPicPr>
          <p:nvPr/>
        </p:nvPicPr>
        <p:blipFill>
          <a:blip r:embed="rId6" cstate="print"/>
          <a:srcRect l="6250" t="3125" b="3125"/>
          <a:stretch>
            <a:fillRect/>
          </a:stretch>
        </p:blipFill>
        <p:spPr bwMode="auto">
          <a:xfrm>
            <a:off x="2592338" y="2232323"/>
            <a:ext cx="2304256" cy="2304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223</TotalTime>
  <Words>40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36</cp:revision>
  <dcterms:created xsi:type="dcterms:W3CDTF">2016-11-29T08:51:08Z</dcterms:created>
  <dcterms:modified xsi:type="dcterms:W3CDTF">2023-03-03T08:14:05Z</dcterms:modified>
</cp:coreProperties>
</file>